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693400" cy="15113000"/>
  <p:notesSz cx="6858000" cy="9144000"/>
  <p:embeddedFontLst>
    <p:embeddedFont>
      <p:font typeface="GoodTime Script" panose="020B0604020202020204" charset="0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8" d="100"/>
          <a:sy n="48" d="100"/>
        </p:scale>
        <p:origin x="31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6000" y="6034500"/>
            <a:ext cx="10764000" cy="9085500"/>
            <a:chOff x="0" y="0"/>
            <a:chExt cx="2727578" cy="230224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27578" cy="2302249"/>
            </a:xfrm>
            <a:custGeom>
              <a:avLst/>
              <a:gdLst/>
              <a:ahLst/>
              <a:cxnLst/>
              <a:rect l="l" t="t" r="r" b="b"/>
              <a:pathLst>
                <a:path w="2727578" h="2302249">
                  <a:moveTo>
                    <a:pt x="0" y="0"/>
                  </a:moveTo>
                  <a:lnTo>
                    <a:pt x="2727578" y="0"/>
                  </a:lnTo>
                  <a:lnTo>
                    <a:pt x="2727578" y="2302249"/>
                  </a:lnTo>
                  <a:lnTo>
                    <a:pt x="0" y="2302249"/>
                  </a:lnTo>
                  <a:close/>
                </a:path>
              </a:pathLst>
            </a:custGeom>
            <a:solidFill>
              <a:srgbClr val="FFF1E4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2727578" cy="23498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520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-36000" y="0"/>
            <a:ext cx="10764000" cy="6825620"/>
          </a:xfrm>
          <a:custGeom>
            <a:avLst/>
            <a:gdLst/>
            <a:ahLst/>
            <a:cxnLst/>
            <a:rect l="l" t="t" r="r" b="b"/>
            <a:pathLst>
              <a:path w="12454435" h="7005620">
                <a:moveTo>
                  <a:pt x="0" y="0"/>
                </a:moveTo>
                <a:lnTo>
                  <a:pt x="12454435" y="0"/>
                </a:lnTo>
                <a:lnTo>
                  <a:pt x="12454435" y="7005620"/>
                </a:lnTo>
                <a:lnTo>
                  <a:pt x="0" y="70056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0099" t="-2638" r="-5605"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-231323" y="5228992"/>
            <a:ext cx="11103323" cy="2845227"/>
          </a:xfrm>
          <a:custGeom>
            <a:avLst/>
            <a:gdLst/>
            <a:ahLst/>
            <a:cxnLst/>
            <a:rect l="l" t="t" r="r" b="b"/>
            <a:pathLst>
              <a:path w="11103323" h="2845227">
                <a:moveTo>
                  <a:pt x="0" y="0"/>
                </a:moveTo>
                <a:lnTo>
                  <a:pt x="11103323" y="0"/>
                </a:lnTo>
                <a:lnTo>
                  <a:pt x="11103323" y="2845227"/>
                </a:lnTo>
                <a:lnTo>
                  <a:pt x="0" y="284522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-160961" y="68896"/>
            <a:ext cx="2316321" cy="1586443"/>
          </a:xfrm>
          <a:custGeom>
            <a:avLst/>
            <a:gdLst/>
            <a:ahLst/>
            <a:cxnLst/>
            <a:rect l="l" t="t" r="r" b="b"/>
            <a:pathLst>
              <a:path w="2316321" h="1586443">
                <a:moveTo>
                  <a:pt x="0" y="0"/>
                </a:moveTo>
                <a:lnTo>
                  <a:pt x="2316322" y="0"/>
                </a:lnTo>
                <a:lnTo>
                  <a:pt x="2316322" y="1586443"/>
                </a:lnTo>
                <a:lnTo>
                  <a:pt x="0" y="158644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-18000" y="6386145"/>
            <a:ext cx="10728000" cy="11378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08"/>
              </a:lnSpc>
              <a:spcBef>
                <a:spcPct val="0"/>
              </a:spcBef>
            </a:pPr>
            <a:r>
              <a:rPr lang="en-US" sz="6577">
                <a:solidFill>
                  <a:srgbClr val="83A51A"/>
                </a:solidFill>
                <a:latin typeface="GoodTime Script"/>
                <a:ea typeface="GoodTime Script"/>
                <a:cs typeface="GoodTime Script"/>
                <a:sym typeface="GoodTime Script"/>
              </a:rPr>
              <a:t>Horaires des messes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-18000" y="5156891"/>
            <a:ext cx="10728000" cy="16357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267"/>
              </a:lnSpc>
              <a:spcBef>
                <a:spcPct val="0"/>
              </a:spcBef>
            </a:pPr>
            <a:r>
              <a:rPr lang="en-US" sz="9477">
                <a:solidFill>
                  <a:srgbClr val="BC1823"/>
                </a:solidFill>
                <a:latin typeface="GoodTime Script"/>
                <a:ea typeface="GoodTime Script"/>
                <a:cs typeface="GoodTime Script"/>
                <a:sym typeface="GoodTime Script"/>
              </a:rPr>
              <a:t>Noël 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GoodTime Script</vt:lpstr>
      <vt:lpstr>Arial</vt:lpstr>
      <vt:lpstr>Calibri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AFFICHES A3</dc:title>
  <dc:creator>Albane du Rosel</dc:creator>
  <cp:lastModifiedBy>Albane du Rosel</cp:lastModifiedBy>
  <cp:revision>2</cp:revision>
  <dcterms:created xsi:type="dcterms:W3CDTF">2006-08-16T00:00:00Z</dcterms:created>
  <dcterms:modified xsi:type="dcterms:W3CDTF">2024-11-21T09:13:20Z</dcterms:modified>
  <dc:identifier>DAEffwunlD0</dc:identifier>
</cp:coreProperties>
</file>